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5" r:id="rId13"/>
    <p:sldId id="266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85794"/>
            <a:ext cx="764386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850112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22960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64399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84296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00105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22960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858280" cy="50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857256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142984"/>
            <a:ext cx="822960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/>
              <a:t>Согласно приказу Министерства «О требованиях к видеоматериалам при аттестации» от 20.09.2017 № под—1521/17 аттестуемые, подлежащие экспертизе профессиональной деятельности, </a:t>
            </a:r>
            <a:r>
              <a:rPr lang="ru-RU" b="1" dirty="0"/>
              <a:t>должны загрузить видеоматериалы на </a:t>
            </a:r>
            <a:r>
              <a:rPr lang="ru-RU" dirty="0"/>
              <a:t>рекомендованных Министерства сайтах</a:t>
            </a:r>
            <a:r>
              <a:rPr lang="ru-RU" dirty="0" smtClean="0"/>
              <a:t>:</a:t>
            </a:r>
            <a:r>
              <a:rPr lang="en-US" dirty="0" smtClean="0"/>
              <a:t> </a:t>
            </a:r>
            <a:r>
              <a:rPr lang="ru-RU" b="1" dirty="0" smtClean="0"/>
              <a:t>Webobx.ru</a:t>
            </a:r>
            <a:r>
              <a:rPr lang="ru-RU" b="1" dirty="0"/>
              <a:t>.</a:t>
            </a:r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</a:rPr>
              <a:t>Ссылку на этот сайт указывают в своем заявлении. </a:t>
            </a:r>
          </a:p>
        </p:txBody>
      </p:sp>
    </p:spTree>
    <p:extLst>
      <p:ext uri="{BB962C8B-B14F-4D97-AF65-F5344CB8AC3E}">
        <p14:creationId xmlns:p14="http://schemas.microsoft.com/office/powerpoint/2010/main" val="1936658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22960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00372"/>
            <a:ext cx="842965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50112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64399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52"/>
            <a:ext cx="822960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857892"/>
            <a:ext cx="81439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</TotalTime>
  <Words>41</Words>
  <Application>Microsoft Office PowerPoint</Application>
  <PresentationFormat>Экран (4:3)</PresentationFormat>
  <Paragraphs>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Райхана</cp:lastModifiedBy>
  <cp:revision>12</cp:revision>
  <dcterms:created xsi:type="dcterms:W3CDTF">2017-09-30T18:35:44Z</dcterms:created>
  <dcterms:modified xsi:type="dcterms:W3CDTF">2017-10-02T09:59:54Z</dcterms:modified>
</cp:coreProperties>
</file>